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504-E627-4A29-A905-648F9640C50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DBCC-AB87-475C-9AC0-A96BC6B0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341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504-E627-4A29-A905-648F9640C50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DBCC-AB87-475C-9AC0-A96BC6B0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84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504-E627-4A29-A905-648F9640C50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DBCC-AB87-475C-9AC0-A96BC6B0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76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504-E627-4A29-A905-648F9640C50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DBCC-AB87-475C-9AC0-A96BC6B0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53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504-E627-4A29-A905-648F9640C50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DBCC-AB87-475C-9AC0-A96BC6B0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05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504-E627-4A29-A905-648F9640C50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DBCC-AB87-475C-9AC0-A96BC6B0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93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504-E627-4A29-A905-648F9640C50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DBCC-AB87-475C-9AC0-A96BC6B0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9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504-E627-4A29-A905-648F9640C50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DBCC-AB87-475C-9AC0-A96BC6B0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590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504-E627-4A29-A905-648F9640C50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DBCC-AB87-475C-9AC0-A96BC6B0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01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504-E627-4A29-A905-648F9640C50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DBCC-AB87-475C-9AC0-A96BC6B0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96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504-E627-4A29-A905-648F9640C50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DBCC-AB87-475C-9AC0-A96BC6B0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8B504-E627-4A29-A905-648F9640C503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8DBCC-AB87-475C-9AC0-A96BC6B0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50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4525963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s-ES" altLang="en-US" b="1" dirty="0">
                <a:solidFill>
                  <a:srgbClr val="FF0000"/>
                </a:solidFill>
              </a:rPr>
              <a:t>Propósito # </a:t>
            </a:r>
            <a:r>
              <a:rPr lang="es-ES" altLang="en-US" b="1" dirty="0" smtClean="0">
                <a:solidFill>
                  <a:srgbClr val="FF0000"/>
                </a:solidFill>
              </a:rPr>
              <a:t>13:</a:t>
            </a:r>
            <a:r>
              <a:rPr lang="es-ES" altLang="en-US" b="1" dirty="0" smtClean="0"/>
              <a:t> </a:t>
            </a:r>
            <a:r>
              <a:rPr lang="es-ES" altLang="en-US" dirty="0"/>
              <a:t>¿Cómo son los alumnos en tu escuela? </a:t>
            </a:r>
            <a:endParaRPr lang="es-ES" altLang="en-US" dirty="0" smtClean="0"/>
          </a:p>
          <a:p>
            <a:pPr>
              <a:buFontTx/>
              <a:buNone/>
            </a:pPr>
            <a:r>
              <a:rPr lang="es-ES" altLang="en-US" sz="2800" dirty="0" smtClean="0">
                <a:solidFill>
                  <a:srgbClr val="00B050"/>
                </a:solidFill>
              </a:rPr>
              <a:t>L.O.: To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review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for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adjective</a:t>
            </a:r>
            <a:r>
              <a:rPr lang="es-ES" altLang="en-US" sz="2800" dirty="0" smtClean="0">
                <a:solidFill>
                  <a:srgbClr val="00B050"/>
                </a:solidFill>
              </a:rPr>
              <a:t>/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interrogative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words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quiz</a:t>
            </a:r>
            <a:r>
              <a:rPr lang="es-ES" altLang="en-US" sz="2800" dirty="0" smtClean="0">
                <a:solidFill>
                  <a:srgbClr val="00B050"/>
                </a:solidFill>
              </a:rPr>
              <a:t>.</a:t>
            </a:r>
            <a:endParaRPr lang="es-ES" altLang="en-US" sz="2800" dirty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" altLang="en-US" b="1" dirty="0" smtClean="0">
                <a:solidFill>
                  <a:srgbClr val="FF0000"/>
                </a:solidFill>
              </a:rPr>
              <a:t>Actividad </a:t>
            </a:r>
            <a:r>
              <a:rPr lang="es-ES" altLang="en-US" b="1" dirty="0">
                <a:solidFill>
                  <a:srgbClr val="FF0000"/>
                </a:solidFill>
              </a:rPr>
              <a:t>Inicial:</a:t>
            </a:r>
            <a:endParaRPr lang="en-US" altLang="en-US" dirty="0">
              <a:solidFill>
                <a:srgbClr val="FF0000"/>
              </a:solidFill>
            </a:endParaRPr>
          </a:p>
          <a:p>
            <a:r>
              <a:rPr lang="es-ES" altLang="en-US" b="1" dirty="0" smtClean="0"/>
              <a:t>TOMAR QUIZ 1: CAPITULO 1!</a:t>
            </a:r>
            <a:endParaRPr lang="es-ES" altLang="en-US" b="1" dirty="0"/>
          </a:p>
          <a:p>
            <a:r>
              <a:rPr lang="es-ES" altLang="en-US" dirty="0" smtClean="0"/>
              <a:t>Escribe </a:t>
            </a:r>
            <a:r>
              <a:rPr lang="es-ES" altLang="en-US" dirty="0" smtClean="0"/>
              <a:t>un </a:t>
            </a:r>
            <a:r>
              <a:rPr lang="es-ES" altLang="en-US" dirty="0" err="1" smtClean="0"/>
              <a:t>parrafo</a:t>
            </a:r>
            <a:r>
              <a:rPr lang="es-ES" altLang="en-US" dirty="0"/>
              <a:t>…. </a:t>
            </a:r>
            <a:r>
              <a:rPr lang="es-ES" altLang="en-US" dirty="0" smtClean="0"/>
              <a:t>¿Quién es tu profesora de </a:t>
            </a:r>
            <a:r>
              <a:rPr lang="es-ES" altLang="en-US" dirty="0" err="1" smtClean="0"/>
              <a:t>matematicas</a:t>
            </a:r>
            <a:r>
              <a:rPr lang="es-ES" altLang="en-US" dirty="0" smtClean="0"/>
              <a:t>?</a:t>
            </a:r>
          </a:p>
          <a:p>
            <a:pPr marL="0" indent="0">
              <a:buNone/>
            </a:pPr>
            <a:r>
              <a:rPr lang="es-ES" altLang="en-US" b="1" dirty="0" smtClean="0">
                <a:solidFill>
                  <a:srgbClr val="FF0000"/>
                </a:solidFill>
              </a:rPr>
              <a:t>Tarea # 13:</a:t>
            </a:r>
          </a:p>
          <a:p>
            <a:r>
              <a:rPr lang="es-ES" altLang="en-US" b="1" dirty="0" err="1" smtClean="0"/>
              <a:t>Get</a:t>
            </a:r>
            <a:r>
              <a:rPr lang="es-ES" altLang="en-US" b="1" dirty="0" smtClean="0"/>
              <a:t> </a:t>
            </a:r>
            <a:r>
              <a:rPr lang="es-ES" altLang="en-US" b="1" dirty="0" smtClean="0"/>
              <a:t>MINI-PROYECTO </a:t>
            </a:r>
            <a:r>
              <a:rPr lang="es-ES" altLang="en-US" b="1" dirty="0" err="1" smtClean="0"/>
              <a:t>Rubric</a:t>
            </a:r>
            <a:r>
              <a:rPr lang="es-ES" altLang="en-US" b="1" dirty="0" smtClean="0"/>
              <a:t> SIGNED!!</a:t>
            </a:r>
          </a:p>
          <a:p>
            <a:r>
              <a:rPr lang="es-ES" altLang="en-US" b="1" dirty="0" err="1" smtClean="0"/>
              <a:t>Get</a:t>
            </a:r>
            <a:r>
              <a:rPr lang="es-ES" altLang="en-US" b="1" dirty="0" smtClean="0"/>
              <a:t> </a:t>
            </a:r>
            <a:r>
              <a:rPr lang="es-ES" altLang="en-US" b="1" u="sng" dirty="0" smtClean="0"/>
              <a:t>Examen: Capitulo Preliminar </a:t>
            </a:r>
            <a:r>
              <a:rPr lang="es-ES" altLang="en-US" b="1" dirty="0"/>
              <a:t>SIGNED!</a:t>
            </a:r>
          </a:p>
          <a:p>
            <a:endParaRPr lang="en-US" altLang="en-US" b="1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9144000" cy="1143000"/>
          </a:xfrm>
          <a:noFill/>
          <a:ln/>
        </p:spPr>
        <p:txBody>
          <a:bodyPr>
            <a:normAutofit fontScale="90000"/>
          </a:bodyPr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llamo ________ 		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601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 </a:t>
            </a:r>
            <a:r>
              <a:rPr lang="en-US" altLang="en-US" sz="3600" dirty="0" smtClean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2015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28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   Clase 601 La fecha es el 2 de noviembre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601 La fecha es el 2 de noviembre del 2015</dc:title>
  <dc:creator>Helen Zumaeta</dc:creator>
  <cp:lastModifiedBy>Helen Zumaeta</cp:lastModifiedBy>
  <cp:revision>1</cp:revision>
  <dcterms:created xsi:type="dcterms:W3CDTF">2015-11-05T16:57:34Z</dcterms:created>
  <dcterms:modified xsi:type="dcterms:W3CDTF">2015-11-05T16:58:02Z</dcterms:modified>
</cp:coreProperties>
</file>